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D4A2D6-CDB0-5814-F64F-E3EBBB2E8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CE28FB1-FE53-8520-36F5-D05A961CD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0ACA1BB-212F-F70B-265A-5EC21760F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A134B4-6D45-0D0D-5BA9-29D631437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04397B9-A5FD-6F09-55BA-887695C910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44C98C-130D-6DEB-D8A5-7A5F751CDE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E734BF-3D5D-8B30-6EF6-A2E12F55A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267248-516C-A7C0-A9D0-F849C2BAD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75</cp:revision>
  <dcterms:created xsi:type="dcterms:W3CDTF">2016-12-29T16:17:13Z</dcterms:created>
  <dcterms:modified xsi:type="dcterms:W3CDTF">2025-08-21T10:40:51Z</dcterms:modified>
</cp:coreProperties>
</file>