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BE885F-4066-EA79-BE62-391E35BEA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545E0A-F96D-6BAA-DDA7-B4CD091BA5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91D75E-0F74-A919-1A8F-EF9503D71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19CC89-F074-9672-7F94-96CEE6A29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11C764-5C70-ED9E-DED0-6A780A737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72C3F0-7C81-8973-D199-1ADB5EDEE9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62AACE-D4C0-AA94-B82E-6D9775AB0A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75</cp:revision>
  <dcterms:created xsi:type="dcterms:W3CDTF">2016-12-29T16:17:13Z</dcterms:created>
  <dcterms:modified xsi:type="dcterms:W3CDTF">2025-08-21T10:40:05Z</dcterms:modified>
</cp:coreProperties>
</file>