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752600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276600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38500" y="5638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DC27A6A-6A81-336C-B2CD-F45282A0FC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BD211B-A366-617D-5E46-B342340BC7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752600" y="2828835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E038D41-351D-F3C2-33C2-BED9C8E80B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514600"/>
            <a:ext cx="457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F058947-C7C4-AF8C-D1B0-303151E234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7180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017A1A-0149-A1CF-339C-87AE1C9058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33500" y="23622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31161E2-E385-048C-D0C9-31E397800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8B44CD-F2E9-5316-3927-703AF18772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5279D6-D546-5F7E-F839-57F3C752F6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Mohandesitosee</cp:lastModifiedBy>
  <cp:revision>125</cp:revision>
  <dcterms:created xsi:type="dcterms:W3CDTF">2016-12-29T16:17:13Z</dcterms:created>
  <dcterms:modified xsi:type="dcterms:W3CDTF">2026-07-13T06:42:57Z</dcterms:modified>
</cp:coreProperties>
</file>