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3" r:id="rId6"/>
    <p:sldId id="260" r:id="rId7"/>
    <p:sldId id="261" r:id="rId8"/>
    <p:sldId id="262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28EC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06" autoAdjust="0"/>
    <p:restoredTop sz="94662" autoAdjust="0"/>
  </p:normalViewPr>
  <p:slideViewPr>
    <p:cSldViewPr>
      <p:cViewPr varScale="1">
        <p:scale>
          <a:sx n="85" d="100"/>
          <a:sy n="85" d="100"/>
        </p:scale>
        <p:origin x="1554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88710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3027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53871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67294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33772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7076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73524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7546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64737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47970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3283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3CE912-833C-4204-95AE-4C3DF8D9DE6D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8975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035175"/>
            <a:ext cx="7772400" cy="1393825"/>
          </a:xfrm>
        </p:spPr>
        <p:txBody>
          <a:bodyPr>
            <a:normAutofit fontScale="90000"/>
          </a:bodyPr>
          <a:lstStyle/>
          <a:p>
            <a:pPr>
              <a:tabLst>
                <a:tab pos="234950" algn="l"/>
              </a:tabLst>
            </a:pPr>
            <a:r>
              <a:rPr lang="fa-IR" sz="2800" b="1" dirty="0"/>
              <a:t> </a:t>
            </a:r>
            <a:br>
              <a:rPr lang="fa-IR" sz="2800" b="1" dirty="0"/>
            </a:br>
            <a:r>
              <a:rPr lang="en-US" sz="2800" b="1" dirty="0"/>
              <a:t>In the Name of God</a:t>
            </a:r>
            <a:br>
              <a:rPr lang="fa-IR" sz="2800" b="1" dirty="0"/>
            </a:br>
            <a:r>
              <a:rPr lang="fa-IR" sz="2800" b="1" dirty="0"/>
              <a:t>.</a:t>
            </a:r>
            <a:r>
              <a:rPr lang="en-US" sz="2800" b="1" dirty="0"/>
              <a:t>.</a:t>
            </a:r>
            <a:r>
              <a:rPr lang="fa-IR" sz="2800" b="1" dirty="0"/>
              <a:t>...</a:t>
            </a:r>
            <a:r>
              <a:rPr lang="en-US" sz="2800" b="1" dirty="0"/>
              <a:t>.......</a:t>
            </a:r>
            <a:br>
              <a:rPr lang="en-US" sz="2800" b="1" dirty="0"/>
            </a:br>
            <a:r>
              <a:rPr lang="en-US" sz="2400" b="1" dirty="0"/>
              <a:t> Topic</a:t>
            </a:r>
            <a:br>
              <a:rPr lang="en-US" sz="2400" b="1" dirty="0"/>
            </a:br>
            <a:br>
              <a:rPr lang="en-US" sz="2800" b="1" dirty="0"/>
            </a:br>
            <a:endParaRPr lang="en-US" sz="2800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352800"/>
            <a:ext cx="6400800" cy="3127829"/>
          </a:xfrm>
        </p:spPr>
        <p:txBody>
          <a:bodyPr>
            <a:normAutofit lnSpcReduction="10000"/>
          </a:bodyPr>
          <a:lstStyle/>
          <a:p>
            <a:pPr rtl="1"/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First author, Second author, </a:t>
            </a:r>
          </a:p>
          <a:p>
            <a:pPr rtl="1"/>
            <a:r>
              <a:rPr lang="en-US" sz="20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19 pt)</a:t>
            </a:r>
          </a:p>
          <a:p>
            <a:pPr rtl="1"/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Email:</a:t>
            </a:r>
          </a:p>
          <a:p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Title and address for first author</a:t>
            </a:r>
          </a:p>
          <a:p>
            <a:r>
              <a:rPr lang="en-US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Email:</a:t>
            </a:r>
          </a:p>
          <a:p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Title and address for second author</a:t>
            </a:r>
          </a:p>
          <a:p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73A8A8A-86EE-5CF2-F57A-085750FC2C91}"/>
              </a:ext>
            </a:extLst>
          </p:cNvPr>
          <p:cNvSpPr txBox="1"/>
          <p:nvPr/>
        </p:nvSpPr>
        <p:spPr>
          <a:xfrm>
            <a:off x="3048000" y="5943600"/>
            <a:ext cx="3048000" cy="304800"/>
          </a:xfrm>
          <a:prstGeom prst="rect">
            <a:avLst/>
          </a:prstGeom>
          <a:ln>
            <a:solidFill>
              <a:schemeClr val="tx2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Article number: 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39C5200-493D-4DA0-D0F1-34325388EB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2177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171700" y="2105085"/>
            <a:ext cx="50673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Abstract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total summery from four background paragraphs, Research Methodology, findings and discussions with verbs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18 pt)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Key words: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E3FE992-592F-011F-04E0-22A9063589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7086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800100" y="2667000"/>
            <a:ext cx="754380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Introduction “A documented brief from research overview including introduction of subject matter, article importance, future verbs, and research literature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18 pt)</a:t>
            </a:r>
          </a:p>
          <a:p>
            <a:pPr rtl="1"/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1B329E2-A929-FA96-513C-285D2F4D98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3345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90600" y="3226474"/>
            <a:ext cx="70104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Materials and Methods</a:t>
            </a: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Scientific Methodology: Instrument and Measurement Scale, Data Collection Technique and Scientific Evidence Related to Questionnaires, interviews or other tests - Variables- method of pattern analyzing and assumptions</a:t>
            </a:r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98B33E3-51FE-E0E4-1FAD-B17FC57A123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324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447800" y="2967335"/>
            <a:ext cx="65532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Research findings</a:t>
            </a: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Expressof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findings, innovation of paper)</a:t>
            </a:r>
            <a:b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(Methods and statistical tests to evaluate the results and qualitative data analysis)   </a:t>
            </a: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18 pt)</a:t>
            </a: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913EF85-14C7-D36D-99F5-228292F662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0397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85800" y="2057400"/>
            <a:ext cx="8000999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Results and discussion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Comparing the recently innovation with the innovation of authoritative articles in the background, The uniqueness of research findings, Providing practical suggestions for solving of real-world problems for development and production of knowledge and practical importance from research findings.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18 pt)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AF106C1-BC87-41C9-DC0F-DED2EE8DE27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32576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3105835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References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18 pt)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86D7095-1AC2-19F8-B624-8F63100A3F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0347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048000" y="3200400"/>
            <a:ext cx="260731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b="1" dirty="0">
              <a:cs typeface="+mj-cs"/>
            </a:endParaRPr>
          </a:p>
          <a:p>
            <a:pPr algn="ctr"/>
            <a:r>
              <a:rPr lang="en-US" b="1" dirty="0">
                <a:cs typeface="+mj-cs"/>
              </a:rPr>
              <a:t>Thank you</a:t>
            </a:r>
          </a:p>
          <a:p>
            <a:pPr algn="ctr"/>
            <a:r>
              <a:rPr lang="en-US" b="1" dirty="0">
                <a:cs typeface="+mj-cs"/>
              </a:rPr>
              <a:t>The End</a:t>
            </a:r>
            <a:endParaRPr lang="fa-IR" b="1" dirty="0">
              <a:cs typeface="+mj-cs"/>
            </a:endParaRPr>
          </a:p>
          <a:p>
            <a:pPr algn="ctr"/>
            <a:endParaRPr lang="en-US" b="1" dirty="0">
              <a:cs typeface="+mj-cs"/>
            </a:endParaRPr>
          </a:p>
          <a:p>
            <a:pPr algn="ctr"/>
            <a:endParaRPr lang="en-US" b="1" dirty="0">
              <a:cs typeface="+mj-cs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3408462-AD31-B28A-01FF-D800389654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3907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446</TotalTime>
  <Words>259</Words>
  <Application>Microsoft Office PowerPoint</Application>
  <PresentationFormat>On-screen Show (4:3)</PresentationFormat>
  <Paragraphs>48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Times New Roman</vt:lpstr>
      <vt:lpstr>Office Theme</vt:lpstr>
      <vt:lpstr>  In the Name of God ............  Topic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Lecture</dc:title>
  <dc:creator>Mohandesitosee</dc:creator>
  <cp:lastModifiedBy>Mohandesitosee</cp:lastModifiedBy>
  <cp:revision>122</cp:revision>
  <dcterms:created xsi:type="dcterms:W3CDTF">2016-12-29T16:17:13Z</dcterms:created>
  <dcterms:modified xsi:type="dcterms:W3CDTF">2026-07-13T06:43:01Z</dcterms:modified>
</cp:coreProperties>
</file>